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61" r:id="rId5"/>
    <p:sldId id="260" r:id="rId6"/>
    <p:sldId id="262" r:id="rId8"/>
    <p:sldId id="263" r:id="rId9"/>
    <p:sldId id="264" r:id="rId10"/>
    <p:sldId id="265" r:id="rId11"/>
    <p:sldId id="266" r:id="rId12"/>
    <p:sldId id="267" r:id="rId13"/>
    <p:sldId id="303" r:id="rId14"/>
    <p:sldId id="305" r:id="rId15"/>
    <p:sldId id="268" r:id="rId16"/>
    <p:sldId id="269" r:id="rId17"/>
    <p:sldId id="273" r:id="rId18"/>
    <p:sldId id="272" r:id="rId19"/>
    <p:sldId id="271" r:id="rId20"/>
    <p:sldId id="270" r:id="rId21"/>
    <p:sldId id="293" r:id="rId22"/>
    <p:sldId id="275" r:id="rId23"/>
    <p:sldId id="274" r:id="rId24"/>
    <p:sldId id="294" r:id="rId25"/>
    <p:sldId id="295" r:id="rId26"/>
    <p:sldId id="296" r:id="rId27"/>
    <p:sldId id="279" r:id="rId28"/>
    <p:sldId id="297" r:id="rId29"/>
    <p:sldId id="281" r:id="rId30"/>
    <p:sldId id="300" r:id="rId31"/>
    <p:sldId id="282" r:id="rId32"/>
    <p:sldId id="304" r:id="rId33"/>
    <p:sldId id="283" r:id="rId34"/>
    <p:sldId id="284" r:id="rId35"/>
    <p:sldId id="285" r:id="rId36"/>
    <p:sldId id="298" r:id="rId37"/>
    <p:sldId id="299" r:id="rId38"/>
    <p:sldId id="288" r:id="rId39"/>
    <p:sldId id="287" r:id="rId40"/>
    <p:sldId id="289" r:id="rId41"/>
    <p:sldId id="290" r:id="rId42"/>
    <p:sldId id="301" r:id="rId43"/>
    <p:sldId id="291" r:id="rId44"/>
    <p:sldId id="292" r:id="rId45"/>
    <p:sldId id="306" r:id="rId46"/>
    <p:sldId id="307" r:id="rId47"/>
    <p:sldId id="308" r:id="rId48"/>
    <p:sldId id="309" r:id="rId49"/>
    <p:sldId id="311" r:id="rId50"/>
    <p:sldId id="312" r:id="rId51"/>
    <p:sldId id="310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0049" autoAdjust="0"/>
  </p:normalViewPr>
  <p:slideViewPr>
    <p:cSldViewPr>
      <p:cViewPr varScale="1">
        <p:scale>
          <a:sx n="87" d="100"/>
          <a:sy n="87" d="100"/>
        </p:scale>
        <p:origin x="-1330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F01DD-D452-4A55-9F95-52A54AB50BE7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843D424-AE32-4BA8-BE17-C2CF78968FA8}">
      <dgm:prSet/>
      <dgm:spPr/>
      <dgm:t>
        <a:bodyPr/>
        <a:lstStyle/>
        <a:p>
          <a:r>
            <a:rPr lang="en-US" b="1" dirty="0" smtClean="0"/>
            <a:t>Frontend </a:t>
          </a:r>
          <a:r>
            <a:rPr lang="en-US" b="1" dirty="0" smtClean="0"/>
            <a:t>: Angular</a:t>
          </a:r>
          <a:endParaRPr lang="en-IN" dirty="0"/>
        </a:p>
      </dgm:t>
    </dgm:pt>
    <dgm:pt modelId="{38E8D5D3-7B36-4758-ABDA-DD026DFC5E65}" cxnId="{C5208253-6D02-4BE7-AC7C-FFEC64C2C3EA}" type="parTrans">
      <dgm:prSet/>
      <dgm:spPr/>
      <dgm:t>
        <a:bodyPr/>
        <a:lstStyle/>
        <a:p>
          <a:endParaRPr lang="en-IN"/>
        </a:p>
      </dgm:t>
    </dgm:pt>
    <dgm:pt modelId="{09413174-4CF7-4B59-A379-7BC8A9B0F86E}" cxnId="{C5208253-6D02-4BE7-AC7C-FFEC64C2C3EA}" type="sibTrans">
      <dgm:prSet/>
      <dgm:spPr/>
      <dgm:t>
        <a:bodyPr/>
        <a:lstStyle/>
        <a:p>
          <a:endParaRPr lang="en-IN"/>
        </a:p>
      </dgm:t>
    </dgm:pt>
    <dgm:pt modelId="{2D529092-61E5-4926-B329-42366E1D3951}">
      <dgm:prSet/>
      <dgm:spPr/>
      <dgm:t>
        <a:bodyPr/>
        <a:lstStyle/>
        <a:p>
          <a:r>
            <a:rPr lang="en-US" b="1" dirty="0" smtClean="0"/>
            <a:t>Backend </a:t>
          </a:r>
          <a:r>
            <a:rPr lang="en-US" b="1" dirty="0"/>
            <a:t>: Spring Boot</a:t>
          </a:r>
          <a:endParaRPr lang="en-US" dirty="0"/>
        </a:p>
      </dgm:t>
    </dgm:pt>
    <dgm:pt modelId="{DB6C9733-1E94-4DE7-B9BC-AD69F04E549C}" cxnId="{1E7A0709-3C28-4C6A-BFB9-3379C653D838}" type="parTrans">
      <dgm:prSet/>
      <dgm:spPr/>
      <dgm:t>
        <a:bodyPr/>
        <a:lstStyle/>
        <a:p>
          <a:endParaRPr lang="en-IN"/>
        </a:p>
      </dgm:t>
    </dgm:pt>
    <dgm:pt modelId="{341CA0C9-2D74-42BA-931C-183435231300}" cxnId="{1E7A0709-3C28-4C6A-BFB9-3379C653D838}" type="sibTrans">
      <dgm:prSet/>
      <dgm:spPr/>
      <dgm:t>
        <a:bodyPr/>
        <a:lstStyle/>
        <a:p>
          <a:endParaRPr lang="en-IN"/>
        </a:p>
      </dgm:t>
    </dgm:pt>
    <dgm:pt modelId="{9C8514AB-08CF-4D17-80C8-363CA1891266}">
      <dgm:prSet/>
      <dgm:spPr/>
      <dgm:t>
        <a:bodyPr/>
        <a:lstStyle/>
        <a:p>
          <a:r>
            <a:rPr lang="en-US" b="1" dirty="0" smtClean="0"/>
            <a:t>Database </a:t>
          </a:r>
          <a:r>
            <a:rPr lang="en-US" b="1" dirty="0"/>
            <a:t>: MYSQL, Hibernate</a:t>
          </a:r>
          <a:endParaRPr lang="en-US" dirty="0"/>
        </a:p>
      </dgm:t>
    </dgm:pt>
    <dgm:pt modelId="{08BA9811-13A4-4417-8697-F2435BEB4417}" cxnId="{BD70A5D7-B7DF-40D7-B709-7BD7A1B1E3DE}" type="parTrans">
      <dgm:prSet/>
      <dgm:spPr/>
      <dgm:t>
        <a:bodyPr/>
        <a:lstStyle/>
        <a:p>
          <a:endParaRPr lang="en-IN"/>
        </a:p>
      </dgm:t>
    </dgm:pt>
    <dgm:pt modelId="{7A8A53E5-E14C-4A22-BEBA-A6417026AB8D}" cxnId="{BD70A5D7-B7DF-40D7-B709-7BD7A1B1E3DE}" type="sibTrans">
      <dgm:prSet/>
      <dgm:spPr/>
      <dgm:t>
        <a:bodyPr/>
        <a:lstStyle/>
        <a:p>
          <a:endParaRPr lang="en-IN"/>
        </a:p>
      </dgm:t>
    </dgm:pt>
    <dgm:pt modelId="{514867ED-DC11-45F8-A773-CC257529C443}">
      <dgm:prSet/>
      <dgm:spPr/>
      <dgm:t>
        <a:bodyPr/>
        <a:lstStyle/>
        <a:p>
          <a:r>
            <a:rPr lang="en-US" b="1" dirty="0"/>
            <a:t>Server : Tomcat </a:t>
          </a:r>
          <a:endParaRPr lang="en-US" dirty="0"/>
        </a:p>
      </dgm:t>
    </dgm:pt>
    <dgm:pt modelId="{4C3755B1-C7EF-4C47-90AD-FF00A5240941}" cxnId="{3CAC4C70-26AC-4D6E-963F-95B589838DD0}" type="parTrans">
      <dgm:prSet/>
      <dgm:spPr/>
      <dgm:t>
        <a:bodyPr/>
        <a:lstStyle/>
        <a:p>
          <a:endParaRPr lang="en-IN"/>
        </a:p>
      </dgm:t>
    </dgm:pt>
    <dgm:pt modelId="{5DF03CEA-71C3-46A3-8EBC-6FC5D655CA29}" cxnId="{3CAC4C70-26AC-4D6E-963F-95B589838DD0}" type="sibTrans">
      <dgm:prSet/>
      <dgm:spPr/>
      <dgm:t>
        <a:bodyPr/>
        <a:lstStyle/>
        <a:p>
          <a:endParaRPr lang="en-IN"/>
        </a:p>
      </dgm:t>
    </dgm:pt>
    <dgm:pt modelId="{84B2ABD6-226B-42A7-9CD7-7173A052220D}" type="pres">
      <dgm:prSet presAssocID="{F19F01DD-D452-4A55-9F95-52A54AB50BE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3BA419B-D4BB-42E5-8F3E-615F9298FF5F}" type="pres">
      <dgm:prSet presAssocID="{5843D424-AE32-4BA8-BE17-C2CF78968FA8}" presName="parentLin" presStyleCnt="0"/>
      <dgm:spPr/>
    </dgm:pt>
    <dgm:pt modelId="{E6FD0C84-BA42-497D-B09D-96B14D40C2F2}" type="pres">
      <dgm:prSet presAssocID="{5843D424-AE32-4BA8-BE17-C2CF78968FA8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7FE6A202-EF65-4B70-BA41-AEE77A6D27CC}" type="pres">
      <dgm:prSet presAssocID="{5843D424-AE32-4BA8-BE17-C2CF78968FA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810C794-FF12-469A-BCF7-AF054109C8E1}" type="pres">
      <dgm:prSet presAssocID="{5843D424-AE32-4BA8-BE17-C2CF78968FA8}" presName="negativeSpace" presStyleCnt="0"/>
      <dgm:spPr/>
    </dgm:pt>
    <dgm:pt modelId="{3F7A8FD1-ACA7-41F9-8F55-D677C935BDEA}" type="pres">
      <dgm:prSet presAssocID="{5843D424-AE32-4BA8-BE17-C2CF78968FA8}" presName="childText" presStyleLbl="conFgAcc1" presStyleIdx="0" presStyleCnt="4">
        <dgm:presLayoutVars>
          <dgm:bulletEnabled val="1"/>
        </dgm:presLayoutVars>
      </dgm:prSet>
      <dgm:spPr/>
    </dgm:pt>
    <dgm:pt modelId="{1DCC1D09-FEA9-4E8A-AF3F-A75394915BD4}" type="pres">
      <dgm:prSet presAssocID="{09413174-4CF7-4B59-A379-7BC8A9B0F86E}" presName="spaceBetweenRectangles" presStyleCnt="0"/>
      <dgm:spPr/>
    </dgm:pt>
    <dgm:pt modelId="{04A4D464-AF4F-4AE1-891B-79B4DA6A35F4}" type="pres">
      <dgm:prSet presAssocID="{2D529092-61E5-4926-B329-42366E1D3951}" presName="parentLin" presStyleCnt="0"/>
      <dgm:spPr/>
    </dgm:pt>
    <dgm:pt modelId="{215377BB-68CF-4C02-8BBF-F50030B595D9}" type="pres">
      <dgm:prSet presAssocID="{2D529092-61E5-4926-B329-42366E1D3951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520E0F05-823C-496B-8114-9BFE0F2F412E}" type="pres">
      <dgm:prSet presAssocID="{2D529092-61E5-4926-B329-42366E1D395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436C0E-907B-4FA9-A0CF-B05FFC63ABC6}" type="pres">
      <dgm:prSet presAssocID="{2D529092-61E5-4926-B329-42366E1D3951}" presName="negativeSpace" presStyleCnt="0"/>
      <dgm:spPr/>
    </dgm:pt>
    <dgm:pt modelId="{EA2CAA3D-04B2-4D67-A612-44DB5950C996}" type="pres">
      <dgm:prSet presAssocID="{2D529092-61E5-4926-B329-42366E1D3951}" presName="childText" presStyleLbl="conFgAcc1" presStyleIdx="1" presStyleCnt="4">
        <dgm:presLayoutVars>
          <dgm:bulletEnabled val="1"/>
        </dgm:presLayoutVars>
      </dgm:prSet>
      <dgm:spPr/>
    </dgm:pt>
    <dgm:pt modelId="{C7EAEC56-F924-41BB-9846-8A61F2E03919}" type="pres">
      <dgm:prSet presAssocID="{341CA0C9-2D74-42BA-931C-183435231300}" presName="spaceBetweenRectangles" presStyleCnt="0"/>
      <dgm:spPr/>
    </dgm:pt>
    <dgm:pt modelId="{34B8A72C-64CA-43B4-AFAE-D99CA4A624AC}" type="pres">
      <dgm:prSet presAssocID="{9C8514AB-08CF-4D17-80C8-363CA1891266}" presName="parentLin" presStyleCnt="0"/>
      <dgm:spPr/>
    </dgm:pt>
    <dgm:pt modelId="{5D047E40-1713-431C-8362-C564E1276355}" type="pres">
      <dgm:prSet presAssocID="{9C8514AB-08CF-4D17-80C8-363CA1891266}" presName="parentLeftMargin" presStyleLbl="node1" presStyleIdx="1" presStyleCnt="4"/>
      <dgm:spPr/>
      <dgm:t>
        <a:bodyPr/>
        <a:lstStyle/>
        <a:p>
          <a:endParaRPr lang="en-IN"/>
        </a:p>
      </dgm:t>
    </dgm:pt>
    <dgm:pt modelId="{ED6393FE-70D7-4BD8-B721-F21EBC9746D5}" type="pres">
      <dgm:prSet presAssocID="{9C8514AB-08CF-4D17-80C8-363CA189126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9B3F0BE-74AA-483F-9DB8-0E0770A722FE}" type="pres">
      <dgm:prSet presAssocID="{9C8514AB-08CF-4D17-80C8-363CA1891266}" presName="negativeSpace" presStyleCnt="0"/>
      <dgm:spPr/>
    </dgm:pt>
    <dgm:pt modelId="{1A5551DA-FC76-4D9A-AEEC-70B2DD35B205}" type="pres">
      <dgm:prSet presAssocID="{9C8514AB-08CF-4D17-80C8-363CA1891266}" presName="childText" presStyleLbl="conFgAcc1" presStyleIdx="2" presStyleCnt="4">
        <dgm:presLayoutVars>
          <dgm:bulletEnabled val="1"/>
        </dgm:presLayoutVars>
      </dgm:prSet>
      <dgm:spPr/>
    </dgm:pt>
    <dgm:pt modelId="{B62163DC-0F35-4BD3-97CC-5127B316DBDA}" type="pres">
      <dgm:prSet presAssocID="{7A8A53E5-E14C-4A22-BEBA-A6417026AB8D}" presName="spaceBetweenRectangles" presStyleCnt="0"/>
      <dgm:spPr/>
    </dgm:pt>
    <dgm:pt modelId="{DE5787A0-0504-4FC3-BD91-76B2C006E411}" type="pres">
      <dgm:prSet presAssocID="{514867ED-DC11-45F8-A773-CC257529C443}" presName="parentLin" presStyleCnt="0"/>
      <dgm:spPr/>
    </dgm:pt>
    <dgm:pt modelId="{14ACA39C-174D-4C13-B5AB-43283A02E9C1}" type="pres">
      <dgm:prSet presAssocID="{514867ED-DC11-45F8-A773-CC257529C443}" presName="parentLeftMargin" presStyleLbl="node1" presStyleIdx="2" presStyleCnt="4"/>
      <dgm:spPr/>
      <dgm:t>
        <a:bodyPr/>
        <a:lstStyle/>
        <a:p>
          <a:endParaRPr lang="en-IN"/>
        </a:p>
      </dgm:t>
    </dgm:pt>
    <dgm:pt modelId="{6664DE85-BB23-4A4A-9CBE-B4A6534F3D49}" type="pres">
      <dgm:prSet presAssocID="{514867ED-DC11-45F8-A773-CC257529C44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A01DC4C-BFE2-4A6A-8FB5-CF7B00D47881}" type="pres">
      <dgm:prSet presAssocID="{514867ED-DC11-45F8-A773-CC257529C443}" presName="negativeSpace" presStyleCnt="0"/>
      <dgm:spPr/>
    </dgm:pt>
    <dgm:pt modelId="{C99980A0-3521-4551-885B-6A928B17FCC7}" type="pres">
      <dgm:prSet presAssocID="{514867ED-DC11-45F8-A773-CC257529C44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5208253-6D02-4BE7-AC7C-FFEC64C2C3EA}" srcId="{F19F01DD-D452-4A55-9F95-52A54AB50BE7}" destId="{5843D424-AE32-4BA8-BE17-C2CF78968FA8}" srcOrd="0" destOrd="0" parTransId="{38E8D5D3-7B36-4758-ABDA-DD026DFC5E65}" sibTransId="{09413174-4CF7-4B59-A379-7BC8A9B0F86E}"/>
    <dgm:cxn modelId="{7FCA9CBC-3ABD-4397-9CE4-D4CC53CD0E8F}" type="presOf" srcId="{5843D424-AE32-4BA8-BE17-C2CF78968FA8}" destId="{7FE6A202-EF65-4B70-BA41-AEE77A6D27CC}" srcOrd="1" destOrd="0" presId="urn:microsoft.com/office/officeart/2005/8/layout/list1"/>
    <dgm:cxn modelId="{4BC01C26-78A8-47C0-B277-675195AA5165}" type="presOf" srcId="{9C8514AB-08CF-4D17-80C8-363CA1891266}" destId="{ED6393FE-70D7-4BD8-B721-F21EBC9746D5}" srcOrd="1" destOrd="0" presId="urn:microsoft.com/office/officeart/2005/8/layout/list1"/>
    <dgm:cxn modelId="{BD70A5D7-B7DF-40D7-B709-7BD7A1B1E3DE}" srcId="{F19F01DD-D452-4A55-9F95-52A54AB50BE7}" destId="{9C8514AB-08CF-4D17-80C8-363CA1891266}" srcOrd="2" destOrd="0" parTransId="{08BA9811-13A4-4417-8697-F2435BEB4417}" sibTransId="{7A8A53E5-E14C-4A22-BEBA-A6417026AB8D}"/>
    <dgm:cxn modelId="{1E7A0709-3C28-4C6A-BFB9-3379C653D838}" srcId="{F19F01DD-D452-4A55-9F95-52A54AB50BE7}" destId="{2D529092-61E5-4926-B329-42366E1D3951}" srcOrd="1" destOrd="0" parTransId="{DB6C9733-1E94-4DE7-B9BC-AD69F04E549C}" sibTransId="{341CA0C9-2D74-42BA-931C-183435231300}"/>
    <dgm:cxn modelId="{9B4FC998-4CBD-4752-AFC5-8BDA865A3EDB}" type="presOf" srcId="{514867ED-DC11-45F8-A773-CC257529C443}" destId="{14ACA39C-174D-4C13-B5AB-43283A02E9C1}" srcOrd="0" destOrd="0" presId="urn:microsoft.com/office/officeart/2005/8/layout/list1"/>
    <dgm:cxn modelId="{FA47BB65-2E19-410D-A0A1-4234B4EE2898}" type="presOf" srcId="{9C8514AB-08CF-4D17-80C8-363CA1891266}" destId="{5D047E40-1713-431C-8362-C564E1276355}" srcOrd="0" destOrd="0" presId="urn:microsoft.com/office/officeart/2005/8/layout/list1"/>
    <dgm:cxn modelId="{2279CFC0-0F9F-4BED-83FA-009DBCAD018B}" type="presOf" srcId="{514867ED-DC11-45F8-A773-CC257529C443}" destId="{6664DE85-BB23-4A4A-9CBE-B4A6534F3D49}" srcOrd="1" destOrd="0" presId="urn:microsoft.com/office/officeart/2005/8/layout/list1"/>
    <dgm:cxn modelId="{A04C5D79-FC04-4ECE-9BB8-A5998EA538B9}" type="presOf" srcId="{2D529092-61E5-4926-B329-42366E1D3951}" destId="{520E0F05-823C-496B-8114-9BFE0F2F412E}" srcOrd="1" destOrd="0" presId="urn:microsoft.com/office/officeart/2005/8/layout/list1"/>
    <dgm:cxn modelId="{13D7B249-33CC-4428-84B0-7273EA752844}" type="presOf" srcId="{2D529092-61E5-4926-B329-42366E1D3951}" destId="{215377BB-68CF-4C02-8BBF-F50030B595D9}" srcOrd="0" destOrd="0" presId="urn:microsoft.com/office/officeart/2005/8/layout/list1"/>
    <dgm:cxn modelId="{3CAC4C70-26AC-4D6E-963F-95B589838DD0}" srcId="{F19F01DD-D452-4A55-9F95-52A54AB50BE7}" destId="{514867ED-DC11-45F8-A773-CC257529C443}" srcOrd="3" destOrd="0" parTransId="{4C3755B1-C7EF-4C47-90AD-FF00A5240941}" sibTransId="{5DF03CEA-71C3-46A3-8EBC-6FC5D655CA29}"/>
    <dgm:cxn modelId="{D5501A91-4A3E-4A7F-9C4E-9F10A40053D3}" type="presOf" srcId="{5843D424-AE32-4BA8-BE17-C2CF78968FA8}" destId="{E6FD0C84-BA42-497D-B09D-96B14D40C2F2}" srcOrd="0" destOrd="0" presId="urn:microsoft.com/office/officeart/2005/8/layout/list1"/>
    <dgm:cxn modelId="{B53573AF-DC0A-4523-B85D-A92196A0215F}" type="presOf" srcId="{F19F01DD-D452-4A55-9F95-52A54AB50BE7}" destId="{84B2ABD6-226B-42A7-9CD7-7173A052220D}" srcOrd="0" destOrd="0" presId="urn:microsoft.com/office/officeart/2005/8/layout/list1"/>
    <dgm:cxn modelId="{D04D267D-E5CD-4487-94E6-B7196413294C}" type="presParOf" srcId="{84B2ABD6-226B-42A7-9CD7-7173A052220D}" destId="{03BA419B-D4BB-42E5-8F3E-615F9298FF5F}" srcOrd="0" destOrd="0" presId="urn:microsoft.com/office/officeart/2005/8/layout/list1"/>
    <dgm:cxn modelId="{66320C2B-1F3B-42AA-888B-3B54B12F5FEE}" type="presParOf" srcId="{03BA419B-D4BB-42E5-8F3E-615F9298FF5F}" destId="{E6FD0C84-BA42-497D-B09D-96B14D40C2F2}" srcOrd="0" destOrd="0" presId="urn:microsoft.com/office/officeart/2005/8/layout/list1"/>
    <dgm:cxn modelId="{0843C5D0-2F9D-44F6-B239-5FC18B50EA6D}" type="presParOf" srcId="{03BA419B-D4BB-42E5-8F3E-615F9298FF5F}" destId="{7FE6A202-EF65-4B70-BA41-AEE77A6D27CC}" srcOrd="1" destOrd="0" presId="urn:microsoft.com/office/officeart/2005/8/layout/list1"/>
    <dgm:cxn modelId="{EF729AE5-ED66-4B54-ADF2-4B8044811D79}" type="presParOf" srcId="{84B2ABD6-226B-42A7-9CD7-7173A052220D}" destId="{6810C794-FF12-469A-BCF7-AF054109C8E1}" srcOrd="1" destOrd="0" presId="urn:microsoft.com/office/officeart/2005/8/layout/list1"/>
    <dgm:cxn modelId="{DD1E80F1-E659-4870-8E10-C52B318B8DCF}" type="presParOf" srcId="{84B2ABD6-226B-42A7-9CD7-7173A052220D}" destId="{3F7A8FD1-ACA7-41F9-8F55-D677C935BDEA}" srcOrd="2" destOrd="0" presId="urn:microsoft.com/office/officeart/2005/8/layout/list1"/>
    <dgm:cxn modelId="{52ECDBE9-4FB4-4B9E-9D48-756794D3E463}" type="presParOf" srcId="{84B2ABD6-226B-42A7-9CD7-7173A052220D}" destId="{1DCC1D09-FEA9-4E8A-AF3F-A75394915BD4}" srcOrd="3" destOrd="0" presId="urn:microsoft.com/office/officeart/2005/8/layout/list1"/>
    <dgm:cxn modelId="{FB2EC587-B001-4908-93E0-C6AB5190FFAF}" type="presParOf" srcId="{84B2ABD6-226B-42A7-9CD7-7173A052220D}" destId="{04A4D464-AF4F-4AE1-891B-79B4DA6A35F4}" srcOrd="4" destOrd="0" presId="urn:microsoft.com/office/officeart/2005/8/layout/list1"/>
    <dgm:cxn modelId="{2DEFDDA5-6775-462A-ACFD-8CF1B3F339E3}" type="presParOf" srcId="{04A4D464-AF4F-4AE1-891B-79B4DA6A35F4}" destId="{215377BB-68CF-4C02-8BBF-F50030B595D9}" srcOrd="0" destOrd="0" presId="urn:microsoft.com/office/officeart/2005/8/layout/list1"/>
    <dgm:cxn modelId="{8E7DBDDE-C5E8-438B-81E3-A4F51FDA2EBD}" type="presParOf" srcId="{04A4D464-AF4F-4AE1-891B-79B4DA6A35F4}" destId="{520E0F05-823C-496B-8114-9BFE0F2F412E}" srcOrd="1" destOrd="0" presId="urn:microsoft.com/office/officeart/2005/8/layout/list1"/>
    <dgm:cxn modelId="{ADAB2ED5-8003-467D-8961-422A80131FB9}" type="presParOf" srcId="{84B2ABD6-226B-42A7-9CD7-7173A052220D}" destId="{7F436C0E-907B-4FA9-A0CF-B05FFC63ABC6}" srcOrd="5" destOrd="0" presId="urn:microsoft.com/office/officeart/2005/8/layout/list1"/>
    <dgm:cxn modelId="{E2707C86-F3A1-45BB-ABC4-4A9324965AB6}" type="presParOf" srcId="{84B2ABD6-226B-42A7-9CD7-7173A052220D}" destId="{EA2CAA3D-04B2-4D67-A612-44DB5950C996}" srcOrd="6" destOrd="0" presId="urn:microsoft.com/office/officeart/2005/8/layout/list1"/>
    <dgm:cxn modelId="{6FAD7062-4FD0-4285-8F9A-34541D18EB45}" type="presParOf" srcId="{84B2ABD6-226B-42A7-9CD7-7173A052220D}" destId="{C7EAEC56-F924-41BB-9846-8A61F2E03919}" srcOrd="7" destOrd="0" presId="urn:microsoft.com/office/officeart/2005/8/layout/list1"/>
    <dgm:cxn modelId="{AAB7E302-02D6-4CF7-BA65-C95219093346}" type="presParOf" srcId="{84B2ABD6-226B-42A7-9CD7-7173A052220D}" destId="{34B8A72C-64CA-43B4-AFAE-D99CA4A624AC}" srcOrd="8" destOrd="0" presId="urn:microsoft.com/office/officeart/2005/8/layout/list1"/>
    <dgm:cxn modelId="{D5748244-4D2F-479D-9F74-54F12C878B03}" type="presParOf" srcId="{34B8A72C-64CA-43B4-AFAE-D99CA4A624AC}" destId="{5D047E40-1713-431C-8362-C564E1276355}" srcOrd="0" destOrd="0" presId="urn:microsoft.com/office/officeart/2005/8/layout/list1"/>
    <dgm:cxn modelId="{EB473D90-FE38-44C5-88E9-2D86A3CC6E59}" type="presParOf" srcId="{34B8A72C-64CA-43B4-AFAE-D99CA4A624AC}" destId="{ED6393FE-70D7-4BD8-B721-F21EBC9746D5}" srcOrd="1" destOrd="0" presId="urn:microsoft.com/office/officeart/2005/8/layout/list1"/>
    <dgm:cxn modelId="{A6BE4D99-2E5E-47EF-A2D0-572323F6EA7E}" type="presParOf" srcId="{84B2ABD6-226B-42A7-9CD7-7173A052220D}" destId="{F9B3F0BE-74AA-483F-9DB8-0E0770A722FE}" srcOrd="9" destOrd="0" presId="urn:microsoft.com/office/officeart/2005/8/layout/list1"/>
    <dgm:cxn modelId="{BA13E1B4-A596-4FAA-B1E6-2D68205C6353}" type="presParOf" srcId="{84B2ABD6-226B-42A7-9CD7-7173A052220D}" destId="{1A5551DA-FC76-4D9A-AEEC-70B2DD35B205}" srcOrd="10" destOrd="0" presId="urn:microsoft.com/office/officeart/2005/8/layout/list1"/>
    <dgm:cxn modelId="{0EFFA7EB-3BBE-4FE0-ACA2-AD76CE403E2A}" type="presParOf" srcId="{84B2ABD6-226B-42A7-9CD7-7173A052220D}" destId="{B62163DC-0F35-4BD3-97CC-5127B316DBDA}" srcOrd="11" destOrd="0" presId="urn:microsoft.com/office/officeart/2005/8/layout/list1"/>
    <dgm:cxn modelId="{810B2FED-2341-42E6-BA21-488F44316CF9}" type="presParOf" srcId="{84B2ABD6-226B-42A7-9CD7-7173A052220D}" destId="{DE5787A0-0504-4FC3-BD91-76B2C006E411}" srcOrd="12" destOrd="0" presId="urn:microsoft.com/office/officeart/2005/8/layout/list1"/>
    <dgm:cxn modelId="{7134F434-AE0C-47E8-90AD-D20E899A0804}" type="presParOf" srcId="{DE5787A0-0504-4FC3-BD91-76B2C006E411}" destId="{14ACA39C-174D-4C13-B5AB-43283A02E9C1}" srcOrd="0" destOrd="0" presId="urn:microsoft.com/office/officeart/2005/8/layout/list1"/>
    <dgm:cxn modelId="{2B4E12E1-8E63-430A-AEB8-678FF01DFEC1}" type="presParOf" srcId="{DE5787A0-0504-4FC3-BD91-76B2C006E411}" destId="{6664DE85-BB23-4A4A-9CBE-B4A6534F3D49}" srcOrd="1" destOrd="0" presId="urn:microsoft.com/office/officeart/2005/8/layout/list1"/>
    <dgm:cxn modelId="{5AF6D7F5-74D5-4542-A839-F53DD01EA1E2}" type="presParOf" srcId="{84B2ABD6-226B-42A7-9CD7-7173A052220D}" destId="{7A01DC4C-BFE2-4A6A-8FB5-CF7B00D47881}" srcOrd="13" destOrd="0" presId="urn:microsoft.com/office/officeart/2005/8/layout/list1"/>
    <dgm:cxn modelId="{7A88B230-18CA-45BB-B142-D20746E189D4}" type="presParOf" srcId="{84B2ABD6-226B-42A7-9CD7-7173A052220D}" destId="{C99980A0-3521-4551-885B-6A928B17FCC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229600" cy="4876800"/>
        <a:chOff x="0" y="0"/>
        <a:chExt cx="8229600" cy="4876800"/>
      </a:xfrm>
    </dsp:grpSpPr>
    <dsp:sp modelId="{3F7A8FD1-ACA7-41F9-8F55-D677C935BDEA}">
      <dsp:nvSpPr>
        <dsp:cNvPr id="5" name="Rectangles 4"/>
        <dsp:cNvSpPr/>
      </dsp:nvSpPr>
      <dsp:spPr bwMode="white">
        <a:xfrm>
          <a:off x="0" y="460380"/>
          <a:ext cx="8229600" cy="680400"/>
        </a:xfrm>
        <a:prstGeom prst="rect">
          <a:avLst/>
        </a:prstGeom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lIns="638708" tIns="562355" rIns="638708" bIns="192024" anchor="t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460380"/>
        <a:ext cx="8229600" cy="680400"/>
      </dsp:txXfrm>
    </dsp:sp>
    <dsp:sp modelId="{7FE6A202-EF65-4B70-BA41-AEE77A6D27CC}">
      <dsp:nvSpPr>
        <dsp:cNvPr id="4" name="Rounded Rectangle 3"/>
        <dsp:cNvSpPr/>
      </dsp:nvSpPr>
      <dsp:spPr bwMode="white">
        <a:xfrm>
          <a:off x="411480" y="61860"/>
          <a:ext cx="5760720" cy="797040"/>
        </a:xfrm>
        <a:prstGeom prst="roundRect">
          <a:avLst/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17741" tIns="0" rIns="217741" bIns="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/>
            <a:t>Frontend </a:t>
          </a:r>
          <a:r>
            <a:rPr lang="en-US" b="1" dirty="0" smtClean="0"/>
            <a:t>: Angular</a:t>
          </a:r>
          <a:endParaRPr lang="en-IN" dirty="0"/>
        </a:p>
      </dsp:txBody>
      <dsp:txXfrm>
        <a:off x="411480" y="61860"/>
        <a:ext cx="5760720" cy="797040"/>
      </dsp:txXfrm>
    </dsp:sp>
    <dsp:sp modelId="{EA2CAA3D-04B2-4D67-A612-44DB5950C996}">
      <dsp:nvSpPr>
        <dsp:cNvPr id="8" name="Rectangles 7"/>
        <dsp:cNvSpPr/>
      </dsp:nvSpPr>
      <dsp:spPr bwMode="white">
        <a:xfrm>
          <a:off x="0" y="1685100"/>
          <a:ext cx="8229600" cy="680400"/>
        </a:xfrm>
        <a:prstGeom prst="rect">
          <a:avLst/>
        </a:prstGeom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lIns="638708" tIns="562355" rIns="638708" bIns="192024" anchor="t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1685100"/>
        <a:ext cx="8229600" cy="680400"/>
      </dsp:txXfrm>
    </dsp:sp>
    <dsp:sp modelId="{520E0F05-823C-496B-8114-9BFE0F2F412E}">
      <dsp:nvSpPr>
        <dsp:cNvPr id="7" name="Rounded Rectangle 6"/>
        <dsp:cNvSpPr/>
      </dsp:nvSpPr>
      <dsp:spPr bwMode="white">
        <a:xfrm>
          <a:off x="411480" y="1286580"/>
          <a:ext cx="5760720" cy="797040"/>
        </a:xfrm>
        <a:prstGeom prst="roundRect">
          <a:avLst/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17741" tIns="0" rIns="217741" bIns="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/>
            <a:t>Backend </a:t>
          </a:r>
          <a:r>
            <a:rPr lang="en-US" b="1" dirty="0"/>
            <a:t>: Spring Boot</a:t>
          </a:r>
          <a:endParaRPr lang="en-US" dirty="0"/>
        </a:p>
      </dsp:txBody>
      <dsp:txXfrm>
        <a:off x="411480" y="1286580"/>
        <a:ext cx="5760720" cy="797040"/>
      </dsp:txXfrm>
    </dsp:sp>
    <dsp:sp modelId="{1A5551DA-FC76-4D9A-AEEC-70B2DD35B205}">
      <dsp:nvSpPr>
        <dsp:cNvPr id="11" name="Rectangles 10"/>
        <dsp:cNvSpPr/>
      </dsp:nvSpPr>
      <dsp:spPr bwMode="white">
        <a:xfrm>
          <a:off x="0" y="2909820"/>
          <a:ext cx="8229600" cy="680400"/>
        </a:xfrm>
        <a:prstGeom prst="rect">
          <a:avLst/>
        </a:prstGeom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lIns="638708" tIns="562355" rIns="638708" bIns="192024" anchor="t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2909820"/>
        <a:ext cx="8229600" cy="680400"/>
      </dsp:txXfrm>
    </dsp:sp>
    <dsp:sp modelId="{ED6393FE-70D7-4BD8-B721-F21EBC9746D5}">
      <dsp:nvSpPr>
        <dsp:cNvPr id="10" name="Rounded Rectangle 9"/>
        <dsp:cNvSpPr/>
      </dsp:nvSpPr>
      <dsp:spPr bwMode="white">
        <a:xfrm>
          <a:off x="411480" y="2511300"/>
          <a:ext cx="5760720" cy="797040"/>
        </a:xfrm>
        <a:prstGeom prst="roundRect">
          <a:avLst/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17741" tIns="0" rIns="217741" bIns="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 smtClean="0"/>
            <a:t>Database </a:t>
          </a:r>
          <a:r>
            <a:rPr lang="en-US" b="1" dirty="0"/>
            <a:t>: MYSQL, Hibernate</a:t>
          </a:r>
          <a:endParaRPr lang="en-US" dirty="0"/>
        </a:p>
      </dsp:txBody>
      <dsp:txXfrm>
        <a:off x="411480" y="2511300"/>
        <a:ext cx="5760720" cy="797040"/>
      </dsp:txXfrm>
    </dsp:sp>
    <dsp:sp modelId="{C99980A0-3521-4551-885B-6A928B17FCC7}">
      <dsp:nvSpPr>
        <dsp:cNvPr id="14" name="Rectangles 13"/>
        <dsp:cNvSpPr/>
      </dsp:nvSpPr>
      <dsp:spPr bwMode="white">
        <a:xfrm>
          <a:off x="0" y="4134540"/>
          <a:ext cx="8229600" cy="680400"/>
        </a:xfrm>
        <a:prstGeom prst="rect">
          <a:avLst/>
        </a:prstGeom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lIns="638708" tIns="562355" rIns="638708" bIns="192024" anchor="t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4134540"/>
        <a:ext cx="8229600" cy="680400"/>
      </dsp:txXfrm>
    </dsp:sp>
    <dsp:sp modelId="{6664DE85-BB23-4A4A-9CBE-B4A6534F3D49}">
      <dsp:nvSpPr>
        <dsp:cNvPr id="13" name="Rounded Rectangle 12"/>
        <dsp:cNvSpPr/>
      </dsp:nvSpPr>
      <dsp:spPr bwMode="white">
        <a:xfrm>
          <a:off x="411480" y="3736020"/>
          <a:ext cx="5760720" cy="797040"/>
        </a:xfrm>
        <a:prstGeom prst="roundRect">
          <a:avLst/>
        </a:prstGeom>
        <a:sp3d prstMaterial="plastic">
          <a:bevelT w="127000" h="25400" prst="relaxedInset"/>
        </a:sp3d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17741" tIns="0" rIns="217741" bIns="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/>
            <a:t>Server : Tomcat </a:t>
          </a:r>
          <a:endParaRPr lang="en-US" dirty="0"/>
        </a:p>
      </dsp:txBody>
      <dsp:txXfrm>
        <a:off x="411480" y="3736020"/>
        <a:ext cx="5760720" cy="797040"/>
      </dsp:txXfrm>
    </dsp:sp>
    <dsp:sp modelId="{E6FD0C84-BA42-497D-B09D-96B14D40C2F2}">
      <dsp:nvSpPr>
        <dsp:cNvPr id="3" name="Rectangles 2" hidden="1"/>
        <dsp:cNvSpPr/>
      </dsp:nvSpPr>
      <dsp:spPr>
        <a:xfrm>
          <a:off x="0" y="61860"/>
          <a:ext cx="411480" cy="797040"/>
        </a:xfrm>
        <a:prstGeom prst="rect">
          <a:avLst/>
        </a:prstGeom>
      </dsp:spPr>
      <dsp:txXfrm>
        <a:off x="0" y="61860"/>
        <a:ext cx="411480" cy="797040"/>
      </dsp:txXfrm>
    </dsp:sp>
    <dsp:sp modelId="{215377BB-68CF-4C02-8BBF-F50030B595D9}">
      <dsp:nvSpPr>
        <dsp:cNvPr id="6" name="Rectangles 5" hidden="1"/>
        <dsp:cNvSpPr/>
      </dsp:nvSpPr>
      <dsp:spPr>
        <a:xfrm>
          <a:off x="0" y="1286580"/>
          <a:ext cx="411480" cy="797040"/>
        </a:xfrm>
        <a:prstGeom prst="rect">
          <a:avLst/>
        </a:prstGeom>
      </dsp:spPr>
      <dsp:txXfrm>
        <a:off x="0" y="1286580"/>
        <a:ext cx="411480" cy="797040"/>
      </dsp:txXfrm>
    </dsp:sp>
    <dsp:sp modelId="{5D047E40-1713-431C-8362-C564E1276355}">
      <dsp:nvSpPr>
        <dsp:cNvPr id="9" name="Rectangles 8" hidden="1"/>
        <dsp:cNvSpPr/>
      </dsp:nvSpPr>
      <dsp:spPr>
        <a:xfrm>
          <a:off x="0" y="2511300"/>
          <a:ext cx="411480" cy="797040"/>
        </a:xfrm>
        <a:prstGeom prst="rect">
          <a:avLst/>
        </a:prstGeom>
      </dsp:spPr>
      <dsp:txXfrm>
        <a:off x="0" y="2511300"/>
        <a:ext cx="411480" cy="797040"/>
      </dsp:txXfrm>
    </dsp:sp>
    <dsp:sp modelId="{14ACA39C-174D-4C13-B5AB-43283A02E9C1}">
      <dsp:nvSpPr>
        <dsp:cNvPr id="12" name="Rectangles 11" hidden="1"/>
        <dsp:cNvSpPr/>
      </dsp:nvSpPr>
      <dsp:spPr>
        <a:xfrm>
          <a:off x="0" y="3736020"/>
          <a:ext cx="411480" cy="797040"/>
        </a:xfrm>
        <a:prstGeom prst="rect">
          <a:avLst/>
        </a:prstGeom>
      </dsp:spPr>
      <dsp:txXfrm>
        <a:off x="0" y="3736020"/>
        <a:ext cx="411480" cy="797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2D3D6-69EF-4BE0-84E7-6B1E693961A8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A52D4-DF2B-4F6A-9720-14AC825C972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52D4-DF2B-4F6A-9720-14AC825C9723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63878" cy="6525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PROJECT ARCHITECTURE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4990"/>
            <a:ext cx="4876800" cy="44272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FLOW CHART FOR FOOD RECIPE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8" t="23174" r="26214" b="14350"/>
          <a:stretch>
            <a:fillRect/>
          </a:stretch>
        </p:blipFill>
        <p:spPr>
          <a:xfrm>
            <a:off x="484094" y="1468315"/>
            <a:ext cx="8157882" cy="5138674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ER DIAGRAM FOR ADMIN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4" t="28464" r="30662" b="11488"/>
          <a:stretch>
            <a:fillRect/>
          </a:stretch>
        </p:blipFill>
        <p:spPr>
          <a:xfrm>
            <a:off x="323528" y="1412776"/>
            <a:ext cx="8496944" cy="4824536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ER DIAGRAM FOR USER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5" t="21242" r="19871" b="11298"/>
          <a:stretch>
            <a:fillRect/>
          </a:stretch>
        </p:blipFill>
        <p:spPr>
          <a:xfrm>
            <a:off x="107504" y="1700808"/>
            <a:ext cx="8784976" cy="453650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ADVANTAGES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for recipes based on the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keyword like item name,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description.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will be able to sort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based on different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the food items.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ensures the privacy of the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data and secures its access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 database and the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 of the application is also easy.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132856"/>
            <a:ext cx="3779912" cy="3024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		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LANDING PAGE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landing page contains two buttons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Log-In button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Log-In button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can move to the next pages by clicking on the log in buttons either as a user or admin accordingly.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    LANDING PAGE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12519" r="1508" b="5240"/>
          <a:stretch>
            <a:fillRect/>
          </a:stretch>
        </p:blipFill>
        <p:spPr>
          <a:xfrm>
            <a:off x="467544" y="1628800"/>
            <a:ext cx="8053754" cy="38070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ADMIN LOGIN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login page contains the two boxes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for User name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for password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providing the username and password one can click on Log-In button and move to the next page that is admin portal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there is any mistake in username , password and if the boxes left empty it will show the error and the log-in would be unsuccessful.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ADMIN LOGIN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9"/>
          <a:stretch>
            <a:fillRect/>
          </a:stretch>
        </p:blipFill>
        <p:spPr>
          <a:xfrm>
            <a:off x="395536" y="1484784"/>
            <a:ext cx="8229600" cy="39968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27607"/>
          <a:stretch>
            <a:fillRect/>
          </a:stretch>
        </p:blipFill>
        <p:spPr>
          <a:xfrm>
            <a:off x="13030" y="1700808"/>
            <a:ext cx="9144000" cy="35345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		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NUMBER- 4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GROUP MEMBERS</a:t>
            </a:r>
            <a:endParaRPr lang="en-IN" b="1" dirty="0" smtClean="0"/>
          </a:p>
          <a:p>
            <a:pPr marL="0" indent="0">
              <a:buNone/>
            </a:pPr>
            <a:endParaRPr lang="en-IN" dirty="0"/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Pagdimarry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Abhishek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Paidakula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Pavangowda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Pavithra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Asokan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Potti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Venkata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Dinesh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Pritika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Srivastava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Rajan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Sharma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Ripu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Ranjan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6" y="2420888"/>
            <a:ext cx="2307095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  ADMIN DASHBOARD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log-in successfully into admin portal it will take to this page that is Food Recipe Inventory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contains a table which containing the id , image, category (of dish) , actions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actions column include two buttons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edit button and delete button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clicking the edit button one can make changes in the recipe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clicking the delete button one can delete the recipe it will be deleted permanently.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also contain an add option on which can be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clikced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can be used to add the new recipes 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"/>
          <a:stretch>
            <a:fillRect/>
          </a:stretch>
        </p:blipFill>
        <p:spPr>
          <a:xfrm>
            <a:off x="467544" y="1556792"/>
            <a:ext cx="8229600" cy="44452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ADD RECIPE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0" b="6410"/>
          <a:stretch>
            <a:fillRect/>
          </a:stretch>
        </p:blipFill>
        <p:spPr>
          <a:xfrm>
            <a:off x="107504" y="1484785"/>
            <a:ext cx="8579296" cy="44272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EDIT RECIPE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/>
          <a:stretch>
            <a:fillRect/>
          </a:stretch>
        </p:blipFill>
        <p:spPr>
          <a:xfrm>
            <a:off x="539552" y="1556792"/>
            <a:ext cx="8229600" cy="448041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DELETE RECIPE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0"/>
          <a:stretch>
            <a:fillRect/>
          </a:stretch>
        </p:blipFill>
        <p:spPr>
          <a:xfrm>
            <a:off x="467544" y="1772816"/>
            <a:ext cx="8229600" cy="405838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USER LOG-IN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876800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contains two boxes one for Username/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other for Password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you provide the correct credentials it will be accessible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providing wrong credentials it will provide the error “INVALID CREDENTIALS”.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USER LOG-IN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"/>
          <a:stretch>
            <a:fillRect/>
          </a:stretch>
        </p:blipFill>
        <p:spPr>
          <a:xfrm>
            <a:off x="467544" y="1700808"/>
            <a:ext cx="8229600" cy="4436452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CREATE NEW USER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new user click on the create a new user button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will prompt a form that will ask about the details of the user and password creation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providing the details and clicking on submit button it will prompt an alert that user has been created and added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the new user can use its credentials and log-in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INVALID USER LOG-IN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"/>
          <a:stretch>
            <a:fillRect/>
          </a:stretch>
        </p:blipFill>
        <p:spPr>
          <a:xfrm>
            <a:off x="467544" y="1628800"/>
            <a:ext cx="8229600" cy="4471621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CREATE NEW USER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8" b="-4368"/>
          <a:stretch>
            <a:fillRect/>
          </a:stretch>
        </p:blipFill>
        <p:spPr>
          <a:xfrm>
            <a:off x="457200" y="1926248"/>
            <a:ext cx="8229600" cy="46291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872" y="188640"/>
            <a:ext cx="5349280" cy="864096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95536" y="980728"/>
          <a:ext cx="8229600" cy="575165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43200"/>
                <a:gridCol w="2743200"/>
                <a:gridCol w="2743200"/>
              </a:tblGrid>
              <a:tr h="345970">
                <a:tc>
                  <a:txBody>
                    <a:bodyPr/>
                    <a:lstStyle/>
                    <a:p>
                      <a:r>
                        <a:rPr lang="en-IN" dirty="0" smtClean="0"/>
                        <a:t>Name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Domain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Module</a:t>
                      </a:r>
                      <a:endParaRPr lang="en-IN" dirty="0"/>
                    </a:p>
                  </a:txBody>
                  <a:tcPr/>
                </a:tc>
              </a:tr>
              <a:tr h="383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Pagidimary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Abhishek</a:t>
                      </a:r>
                      <a:endParaRPr lang="en-IN" sz="18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 smtClean="0"/>
                        <a:t>FE/BE/Database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Registration</a:t>
                      </a:r>
                      <a:endParaRPr lang="en-IN" dirty="0"/>
                    </a:p>
                  </a:txBody>
                  <a:tcPr/>
                </a:tc>
              </a:tr>
              <a:tr h="4832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Paidakula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Charan</a:t>
                      </a:r>
                      <a:endParaRPr lang="en-IN" sz="18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 smtClean="0"/>
                        <a:t>FE/BE/Database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Admin Dashboard , Add </a:t>
                      </a:r>
                      <a:r>
                        <a:rPr lang="en-IN" dirty="0" err="1" smtClean="0"/>
                        <a:t>recepie</a:t>
                      </a:r>
                      <a:r>
                        <a:rPr lang="en-IN" dirty="0" smtClean="0"/>
                        <a:t> (Admin)</a:t>
                      </a:r>
                      <a:endParaRPr lang="en-IN" dirty="0"/>
                    </a:p>
                  </a:txBody>
                  <a:tcPr/>
                </a:tc>
              </a:tr>
              <a:tr h="6337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Pavangowda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</a:t>
                      </a:r>
                      <a:endParaRPr lang="en-IN" sz="18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 smtClean="0"/>
                        <a:t>FE/BE/Database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Home page , Admin Login(Admin)</a:t>
                      </a:r>
                      <a:endParaRPr lang="en-IN" dirty="0"/>
                    </a:p>
                  </a:txBody>
                  <a:tcPr/>
                </a:tc>
              </a:tr>
              <a:tr h="6337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Pavithra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Asokan</a:t>
                      </a:r>
                      <a:endParaRPr lang="en-IN" sz="18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 smtClean="0"/>
                        <a:t>FE/BE/Database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Edit and</a:t>
                      </a:r>
                      <a:r>
                        <a:rPr lang="en-IN" baseline="0" dirty="0" smtClean="0"/>
                        <a:t> delete Recipe</a:t>
                      </a:r>
                      <a:endParaRPr lang="en-IN" dirty="0"/>
                    </a:p>
                  </a:txBody>
                  <a:tcPr/>
                </a:tc>
              </a:tr>
              <a:tr h="435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Potti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Venkata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Dinesh</a:t>
                      </a:r>
                      <a:endParaRPr lang="en-IN" sz="18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 smtClean="0"/>
                        <a:t>FE/BE/Database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</a:t>
                      </a:r>
                      <a:r>
                        <a:rPr lang="en-IN" baseline="0" dirty="0" smtClean="0"/>
                        <a:t> Login</a:t>
                      </a:r>
                      <a:endParaRPr lang="en-IN" dirty="0"/>
                    </a:p>
                  </a:txBody>
                  <a:tcPr/>
                </a:tc>
              </a:tr>
              <a:tr h="6337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i-FI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Pritika Srivastava</a:t>
                      </a:r>
                      <a:endParaRPr lang="fi-FI" sz="18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 smtClean="0"/>
                        <a:t>FE/BE/Database</a:t>
                      </a:r>
                      <a:endParaRPr lang="en-I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Update Profile (user)</a:t>
                      </a:r>
                      <a:endParaRPr lang="en-IN" dirty="0" smtClean="0"/>
                    </a:p>
                  </a:txBody>
                  <a:tcPr/>
                </a:tc>
              </a:tr>
              <a:tr h="6337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i-FI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Rajan Sharma</a:t>
                      </a:r>
                      <a:endParaRPr lang="fi-FI" sz="18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 smtClean="0"/>
                        <a:t>FE/BE/Database</a:t>
                      </a:r>
                      <a:endParaRPr lang="en-I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 Dashboard (user)</a:t>
                      </a:r>
                      <a:endParaRPr lang="en-IN" dirty="0"/>
                    </a:p>
                  </a:txBody>
                  <a:tcPr/>
                </a:tc>
              </a:tr>
              <a:tr h="9053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i-FI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Ripu Ranjan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 smtClean="0"/>
                        <a:t>FE/BE/Database</a:t>
                      </a:r>
                      <a:endParaRPr lang="en-IN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Change password (user)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1"/>
          <a:stretch>
            <a:fillRect/>
          </a:stretch>
        </p:blipFill>
        <p:spPr>
          <a:xfrm>
            <a:off x="0" y="1283676"/>
            <a:ext cx="9144000" cy="471707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FOOD RECIPE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pages shows the Recipes with their images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can click and open the recipes and that they want read about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use search option available there to search particular recipe the want to search by writing its category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also contains “CHANGE PASSWORD” button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also contains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“LOG-OUT” button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also contains “CHANGE PASSWORD”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also contains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“UPDATE PROFILE BUTTON ”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FOOD RECIPE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/>
          <a:stretch>
            <a:fillRect/>
          </a:stretch>
        </p:blipFill>
        <p:spPr>
          <a:xfrm>
            <a:off x="539552" y="1484784"/>
            <a:ext cx="8229600" cy="44276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FOOD RECIPE DETAIL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User can click on any recipe to read the full recipe and learn it 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READ RECIPE IN DETAILS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3783" r="-427" b="569"/>
          <a:stretch>
            <a:fillRect/>
          </a:stretch>
        </p:blipFill>
        <p:spPr>
          <a:xfrm>
            <a:off x="467544" y="1628800"/>
            <a:ext cx="8229600" cy="442766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  SEARCH RECIPE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2"/>
          <a:stretch>
            <a:fillRect/>
          </a:stretch>
        </p:blipFill>
        <p:spPr>
          <a:xfrm>
            <a:off x="683568" y="1628800"/>
            <a:ext cx="8229600" cy="4286983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CHANGE PASSWORD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user can update his password from old one to new password</a:t>
            </a:r>
            <a:endParaRPr lang="en-IN" dirty="0" smtClean="0"/>
          </a:p>
          <a:p>
            <a:r>
              <a:rPr lang="en-IN" dirty="0" smtClean="0"/>
              <a:t>By providing his name , new password and confirming it</a:t>
            </a:r>
            <a:endParaRPr lang="en-IN" dirty="0" smtClean="0"/>
          </a:p>
          <a:p>
            <a:r>
              <a:rPr lang="en-IN" dirty="0" smtClean="0"/>
              <a:t>For make his profile strong 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CHANGE PASSWORD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"/>
          <a:stretch>
            <a:fillRect/>
          </a:stretch>
        </p:blipFill>
        <p:spPr>
          <a:xfrm>
            <a:off x="467544" y="1484784"/>
            <a:ext cx="8229600" cy="44364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UPDATE PROFILE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update his profile by using this option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change it by username, email and mobile number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this is how the profile of user will be updated 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UPDATE PROFILE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"/>
          <a:stretch>
            <a:fillRect/>
          </a:stretch>
        </p:blipFill>
        <p:spPr>
          <a:xfrm>
            <a:off x="467544" y="1556792"/>
            <a:ext cx="8229600" cy="44452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			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GOALS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876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Friendly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Comfortable for User.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Engagement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6832"/>
            <a:ext cx="4176464" cy="20231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765155" y="36544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7"/>
          <a:stretch>
            <a:fillRect/>
          </a:stretch>
        </p:blipFill>
        <p:spPr>
          <a:xfrm>
            <a:off x="0" y="1063868"/>
            <a:ext cx="9144000" cy="493688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LOG OUT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Log-Out button option is present in the navigation-bar upper side corner one can log-out by clicking on it and will move to the landing page.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LOG OUT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9" b="8088"/>
          <a:stretch>
            <a:fillRect/>
          </a:stretch>
        </p:blipFill>
        <p:spPr>
          <a:xfrm>
            <a:off x="395536" y="1772816"/>
            <a:ext cx="8229600" cy="4320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 POSTMAN TESTING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9481" r="428" b="6759"/>
          <a:stretch>
            <a:fillRect/>
          </a:stretch>
        </p:blipFill>
        <p:spPr>
          <a:xfrm>
            <a:off x="251520" y="1412776"/>
            <a:ext cx="8712968" cy="4699548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5" t="9496" r="1442" b="5033"/>
          <a:stretch>
            <a:fillRect/>
          </a:stretch>
        </p:blipFill>
        <p:spPr>
          <a:xfrm>
            <a:off x="179512" y="836712"/>
            <a:ext cx="8832603" cy="49222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0" t="9743" r="2596" b="7265"/>
          <a:stretch>
            <a:fillRect/>
          </a:stretch>
        </p:blipFill>
        <p:spPr>
          <a:xfrm>
            <a:off x="467544" y="1358412"/>
            <a:ext cx="8439064" cy="42686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6" t="10684"/>
          <a:stretch>
            <a:fillRect/>
          </a:stretch>
        </p:blipFill>
        <p:spPr>
          <a:xfrm>
            <a:off x="251520" y="764704"/>
            <a:ext cx="8568952" cy="523604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CONCLUSION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the application is to understand the concept and implementation of Java, Spring Boot, Databases and Angular technology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helps the users to easily find out their choice of taste and recipe.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FUTURE SCOPE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more user interface feature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Nutrition information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Personalised user profiles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Commercialize the web app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60486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		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two parts.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Admin-portal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as the owner that can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, remove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change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application can explore the recipes and learn to make new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update his profile , can change password also.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ADMIN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Module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 recipes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recipes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recipes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362" y="1844824"/>
            <a:ext cx="3874740" cy="338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USER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Profile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16832"/>
            <a:ext cx="3275856" cy="2858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TECHNOLOGIES USED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SOFTWARE REQUIREMENT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 Eclipse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SQL Workbench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-Postman,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Unit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: Windows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420888"/>
            <a:ext cx="3384376" cy="18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5217</Words>
  <Application>WPS Presentation</Application>
  <PresentationFormat>On-screen Show (4:3)</PresentationFormat>
  <Paragraphs>280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Arial</vt:lpstr>
      <vt:lpstr>SimSun</vt:lpstr>
      <vt:lpstr>Wingdings</vt:lpstr>
      <vt:lpstr>Times New Roman</vt:lpstr>
      <vt:lpstr>Microsoft YaHei</vt:lpstr>
      <vt:lpstr>Arial Unicode MS</vt:lpstr>
      <vt:lpstr>Calibri</vt:lpstr>
      <vt:lpstr>Clarity</vt:lpstr>
      <vt:lpstr>PowerPoint 演示文稿</vt:lpstr>
      <vt:lpstr>		GROUP NUMBER- 4</vt:lpstr>
      <vt:lpstr>Modules</vt:lpstr>
      <vt:lpstr>			     GOALS</vt:lpstr>
      <vt:lpstr>		INTRODUCTION</vt:lpstr>
      <vt:lpstr>				ADMIN</vt:lpstr>
      <vt:lpstr>                                  USER</vt:lpstr>
      <vt:lpstr>           TECHNOLOGIES USED</vt:lpstr>
      <vt:lpstr>                SOFTWARE REQUIREMENT</vt:lpstr>
      <vt:lpstr>             PROJECT ARCHITECTURE</vt:lpstr>
      <vt:lpstr>       FLOW CHART FOR FOOD RECIPE</vt:lpstr>
      <vt:lpstr>	     ER DIAGRAM FOR ADMIN</vt:lpstr>
      <vt:lpstr>              ER DIAGRAM FOR USER</vt:lpstr>
      <vt:lpstr>			ADVANTAGES</vt:lpstr>
      <vt:lpstr>		    LANDING PAGE </vt:lpstr>
      <vt:lpstr>		      LANDING PAGE</vt:lpstr>
      <vt:lpstr>			ADMIN LOGIN</vt:lpstr>
      <vt:lpstr>			ADMIN LOGIN</vt:lpstr>
      <vt:lpstr>PowerPoint 演示文稿</vt:lpstr>
      <vt:lpstr>		    ADMIN DASHBOARD</vt:lpstr>
      <vt:lpstr>	            ADMIN DASHBOARD</vt:lpstr>
      <vt:lpstr>			ADD RECIPE</vt:lpstr>
      <vt:lpstr>			EDIT RECIPE</vt:lpstr>
      <vt:lpstr>                      DELETE RECIPE</vt:lpstr>
      <vt:lpstr>			USER LOG-IN</vt:lpstr>
      <vt:lpstr>                           USER LOG-IN</vt:lpstr>
      <vt:lpstr>		  CREATE NEW USER</vt:lpstr>
      <vt:lpstr>		 INVALID USER LOG-IN</vt:lpstr>
      <vt:lpstr>                    CREATE NEW USER</vt:lpstr>
      <vt:lpstr>PowerPoint 演示文稿</vt:lpstr>
      <vt:lpstr>                           FOOD RECIPE </vt:lpstr>
      <vt:lpstr>                      FOOD RECIPE </vt:lpstr>
      <vt:lpstr> 	      FOOD RECIPE DETAIL</vt:lpstr>
      <vt:lpstr>             READ RECIPE IN DETAILS</vt:lpstr>
      <vt:lpstr>		    SEARCH RECIPE</vt:lpstr>
      <vt:lpstr>                  CHANGE PASSWORD</vt:lpstr>
      <vt:lpstr>	      CHANGE PASSWORD</vt:lpstr>
      <vt:lpstr>		UPDATE PROFILE</vt:lpstr>
      <vt:lpstr>		  UPDATE PROFILE </vt:lpstr>
      <vt:lpstr>PowerPoint 演示文稿</vt:lpstr>
      <vt:lpstr>			LOG OUT</vt:lpstr>
      <vt:lpstr>			  LOG OUT</vt:lpstr>
      <vt:lpstr>		   POSTMAN TESTING </vt:lpstr>
      <vt:lpstr>PowerPoint 演示文稿</vt:lpstr>
      <vt:lpstr>PowerPoint 演示文稿</vt:lpstr>
      <vt:lpstr>PowerPoint 演示文稿</vt:lpstr>
      <vt:lpstr>                        CONCLUSION</vt:lpstr>
      <vt:lpstr>                        FUTURE SCOPE 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rajan</cp:lastModifiedBy>
  <cp:revision>53</cp:revision>
  <dcterms:created xsi:type="dcterms:W3CDTF">2023-10-21T12:00:00Z</dcterms:created>
  <dcterms:modified xsi:type="dcterms:W3CDTF">2023-10-25T02:38:26Z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1F283F00051A47F4BD2D3745C5F7B871_12</vt:lpwstr>
  </property>
  <property fmtid="{D5CDD505-2E9C-101B-9397-08002B2CF9AE}" pid="3" name="KSOProductBuildVer">
    <vt:lpwstr>1033-12.2.0.13266</vt:lpwstr>
  </property>
</Properties>
</file>